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1645920"/>
            <a:ext cx="4572000" cy="4572000"/>
          </a:xfrm>
          <a:prstGeom prst="ellipse">
            <a:avLst/>
          </a:prstGeom>
          <a:solidFill>
            <a:srgbClr val="1E293B"/>
          </a:solidFill>
          <a:ln/>
        </p:spPr>
      </p:sp>
      <p:sp>
        <p:nvSpPr>
          <p:cNvPr id="3" name="Shape 1"/>
          <p:cNvSpPr/>
          <p:nvPr/>
        </p:nvSpPr>
        <p:spPr>
          <a:xfrm>
            <a:off x="-1371600" y="5029200"/>
            <a:ext cx="3657600" cy="3657600"/>
          </a:xfrm>
          <a:prstGeom prst="ellipse">
            <a:avLst/>
          </a:prstGeom>
          <a:solidFill>
            <a:srgbClr val="1E293B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23317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PITCH DECK STARTER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822960" y="2697480"/>
            <a:ext cx="9601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[Your Company Name]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822960" y="3611880"/>
            <a:ext cx="868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[One-sentence description of what you do]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822960" y="59893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[Founder Name]  ·  [email@company.com]  ·  [Month Year]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Problem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[Describe the pain point your target customer faces today]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502920" cy="502920"/>
          </a:xfrm>
          <a:prstGeom prst="ellipse">
            <a:avLst/>
          </a:prstGeom>
          <a:solidFill>
            <a:srgbClr val="2563EB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21031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1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210" dirty="0"/>
          </a:p>
        </p:txBody>
      </p:sp>
      <p:sp>
        <p:nvSpPr>
          <p:cNvPr id="6" name="Text 4"/>
          <p:cNvSpPr/>
          <p:nvPr/>
        </p:nvSpPr>
        <p:spPr>
          <a:xfrm>
            <a:off x="1325880" y="2057400"/>
            <a:ext cx="9601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[Pain point one — be specific and quantify it if you can]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48640" y="3154680"/>
            <a:ext cx="502920" cy="502920"/>
          </a:xfrm>
          <a:prstGeom prst="ellipse">
            <a:avLst/>
          </a:prstGeom>
          <a:solidFill>
            <a:srgbClr val="2563EB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31546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1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210" dirty="0"/>
          </a:p>
        </p:txBody>
      </p:sp>
      <p:sp>
        <p:nvSpPr>
          <p:cNvPr id="9" name="Text 7"/>
          <p:cNvSpPr/>
          <p:nvPr/>
        </p:nvSpPr>
        <p:spPr>
          <a:xfrm>
            <a:off x="1325880" y="3108960"/>
            <a:ext cx="9601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[Pain point two — what does this cost the customer in time or money?]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548640" y="4206240"/>
            <a:ext cx="502920" cy="502920"/>
          </a:xfrm>
          <a:prstGeom prst="ellipse">
            <a:avLst/>
          </a:prstGeom>
          <a:solidFill>
            <a:srgbClr val="2563EB"/>
          </a:solidFill>
          <a:ln/>
        </p:spPr>
      </p:sp>
      <p:sp>
        <p:nvSpPr>
          <p:cNvPr id="11" name="Text 9"/>
          <p:cNvSpPr/>
          <p:nvPr/>
        </p:nvSpPr>
        <p:spPr>
          <a:xfrm>
            <a:off x="548640" y="42062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1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210" dirty="0"/>
          </a:p>
        </p:txBody>
      </p:sp>
      <p:sp>
        <p:nvSpPr>
          <p:cNvPr id="12" name="Text 10"/>
          <p:cNvSpPr/>
          <p:nvPr/>
        </p:nvSpPr>
        <p:spPr>
          <a:xfrm>
            <a:off x="1325880" y="4160520"/>
            <a:ext cx="9601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[Pain point three — why do existing solutions fall short?]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ZolaXTech Pitch Deck Starter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1521440" y="65379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Our Solution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9875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[One or two sentences on how your product solves the problem above]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3520440" cy="3108960"/>
          </a:xfrm>
          <a:prstGeom prst="roundRect">
            <a:avLst>
              <a:gd name="adj" fmla="val 2353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5400000">
              <a:srgbClr val="0F172A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22960" y="2377440"/>
            <a:ext cx="502920" cy="502920"/>
          </a:xfrm>
          <a:prstGeom prst="ellipse">
            <a:avLst/>
          </a:prstGeom>
          <a:solidFill>
            <a:srgbClr val="0891B2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23774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1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210" dirty="0"/>
          </a:p>
        </p:txBody>
      </p:sp>
      <p:sp>
        <p:nvSpPr>
          <p:cNvPr id="7" name="Text 5"/>
          <p:cNvSpPr/>
          <p:nvPr/>
        </p:nvSpPr>
        <p:spPr>
          <a:xfrm>
            <a:off x="822960" y="30632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[Key benefit one]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22960" y="3520440"/>
            <a:ext cx="29718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[Short supporting detail]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343400" y="2103120"/>
            <a:ext cx="3520440" cy="3108960"/>
          </a:xfrm>
          <a:prstGeom prst="roundRect">
            <a:avLst>
              <a:gd name="adj" fmla="val 2353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5400000">
              <a:srgbClr val="0F172A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617720" y="2377440"/>
            <a:ext cx="502920" cy="502920"/>
          </a:xfrm>
          <a:prstGeom prst="ellipse">
            <a:avLst/>
          </a:prstGeom>
          <a:solidFill>
            <a:srgbClr val="0891B2"/>
          </a:solidFill>
          <a:ln/>
        </p:spPr>
      </p:sp>
      <p:sp>
        <p:nvSpPr>
          <p:cNvPr id="11" name="Text 9"/>
          <p:cNvSpPr/>
          <p:nvPr/>
        </p:nvSpPr>
        <p:spPr>
          <a:xfrm>
            <a:off x="4617720" y="23774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1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210" dirty="0"/>
          </a:p>
        </p:txBody>
      </p:sp>
      <p:sp>
        <p:nvSpPr>
          <p:cNvPr id="12" name="Text 10"/>
          <p:cNvSpPr/>
          <p:nvPr/>
        </p:nvSpPr>
        <p:spPr>
          <a:xfrm>
            <a:off x="4617720" y="30632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[Key benefit two]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617720" y="3520440"/>
            <a:ext cx="29718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[Short supporting detail]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138160" y="2103120"/>
            <a:ext cx="3520440" cy="3108960"/>
          </a:xfrm>
          <a:prstGeom prst="roundRect">
            <a:avLst>
              <a:gd name="adj" fmla="val 2353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38100" dir="5400000">
              <a:srgbClr val="0F172A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8412480" y="2377440"/>
            <a:ext cx="502920" cy="502920"/>
          </a:xfrm>
          <a:prstGeom prst="ellipse">
            <a:avLst/>
          </a:prstGeom>
          <a:solidFill>
            <a:srgbClr val="0891B2"/>
          </a:solidFill>
          <a:ln/>
        </p:spPr>
      </p:sp>
      <p:sp>
        <p:nvSpPr>
          <p:cNvPr id="16" name="Text 14"/>
          <p:cNvSpPr/>
          <p:nvPr/>
        </p:nvSpPr>
        <p:spPr>
          <a:xfrm>
            <a:off x="8412480" y="23774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1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210" dirty="0"/>
          </a:p>
        </p:txBody>
      </p:sp>
      <p:sp>
        <p:nvSpPr>
          <p:cNvPr id="17" name="Text 15"/>
          <p:cNvSpPr/>
          <p:nvPr/>
        </p:nvSpPr>
        <p:spPr>
          <a:xfrm>
            <a:off x="8412480" y="30632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[Key benefit three]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8412480" y="3520440"/>
            <a:ext cx="29718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[Short supporting detail]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ZolaXTech Pitch Deck Starter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1521440" y="65379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Market Opportunity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[Cite your source for these figures in the notes]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822960" y="2286000"/>
            <a:ext cx="3291840" cy="2743200"/>
          </a:xfrm>
          <a:prstGeom prst="roundRect">
            <a:avLst>
              <a:gd name="adj" fmla="val 2667"/>
            </a:avLst>
          </a:prstGeom>
          <a:solidFill>
            <a:srgbClr val="F8FAFC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2606040"/>
            <a:ext cx="3291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0F1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$[X]B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822960" y="352044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097280" y="3931920"/>
            <a:ext cx="2743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Addressable Market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389120" y="2286000"/>
            <a:ext cx="3291840" cy="2743200"/>
          </a:xfrm>
          <a:prstGeom prst="roundRect">
            <a:avLst>
              <a:gd name="adj" fmla="val 2667"/>
            </a:avLst>
          </a:prstGeom>
          <a:solidFill>
            <a:srgbClr val="2563EB"/>
          </a:solidFill>
          <a:ln/>
        </p:spPr>
      </p:sp>
      <p:sp>
        <p:nvSpPr>
          <p:cNvPr id="9" name="Text 7"/>
          <p:cNvSpPr/>
          <p:nvPr/>
        </p:nvSpPr>
        <p:spPr>
          <a:xfrm>
            <a:off x="4389120" y="2606040"/>
            <a:ext cx="3291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$[X]B</a:t>
            </a:r>
            <a:endParaRPr lang="en-US" sz="4000" dirty="0"/>
          </a:p>
        </p:txBody>
      </p:sp>
      <p:sp>
        <p:nvSpPr>
          <p:cNvPr id="10" name="Text 8"/>
          <p:cNvSpPr/>
          <p:nvPr/>
        </p:nvSpPr>
        <p:spPr>
          <a:xfrm>
            <a:off x="4389120" y="352044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663440" y="3931920"/>
            <a:ext cx="2743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DBEA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Serviceable Available Market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7955280" y="2286000"/>
            <a:ext cx="3291840" cy="2743200"/>
          </a:xfrm>
          <a:prstGeom prst="roundRect">
            <a:avLst>
              <a:gd name="adj" fmla="val 2667"/>
            </a:avLst>
          </a:prstGeom>
          <a:solidFill>
            <a:srgbClr val="F8FAFC"/>
          </a:solidFill>
          <a:ln/>
        </p:spPr>
      </p:sp>
      <p:sp>
        <p:nvSpPr>
          <p:cNvPr id="13" name="Text 11"/>
          <p:cNvSpPr/>
          <p:nvPr/>
        </p:nvSpPr>
        <p:spPr>
          <a:xfrm>
            <a:off x="7955280" y="2606040"/>
            <a:ext cx="3291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0F1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$[X]M</a:t>
            </a:r>
            <a:endParaRPr lang="en-US" sz="4000" dirty="0"/>
          </a:p>
        </p:txBody>
      </p:sp>
      <p:sp>
        <p:nvSpPr>
          <p:cNvPr id="14" name="Text 12"/>
          <p:cNvSpPr/>
          <p:nvPr/>
        </p:nvSpPr>
        <p:spPr>
          <a:xfrm>
            <a:off x="7955280" y="352044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229600" y="3931920"/>
            <a:ext cx="2743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Serviceable Obtainable Market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ZolaXTech Pitch Deck Starter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1521440" y="65379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It Works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548640" y="2286000"/>
            <a:ext cx="548640" cy="548640"/>
          </a:xfrm>
          <a:prstGeom prst="ellipse">
            <a:avLst/>
          </a:prstGeom>
          <a:solidFill>
            <a:srgbClr val="2563EB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22860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320" dirty="0"/>
          </a:p>
        </p:txBody>
      </p:sp>
      <p:sp>
        <p:nvSpPr>
          <p:cNvPr id="5" name="Text 3"/>
          <p:cNvSpPr/>
          <p:nvPr/>
        </p:nvSpPr>
        <p:spPr>
          <a:xfrm>
            <a:off x="548640" y="3017520"/>
            <a:ext cx="24231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[Step one]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990088" y="2514600"/>
            <a:ext cx="320040" cy="36576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7" name="Shape 5"/>
          <p:cNvSpPr/>
          <p:nvPr/>
        </p:nvSpPr>
        <p:spPr>
          <a:xfrm>
            <a:off x="3383280" y="2286000"/>
            <a:ext cx="548640" cy="548640"/>
          </a:xfrm>
          <a:prstGeom prst="ellipse">
            <a:avLst/>
          </a:prstGeom>
          <a:solidFill>
            <a:srgbClr val="0891B2"/>
          </a:solidFill>
          <a:ln/>
        </p:spPr>
      </p:sp>
      <p:sp>
        <p:nvSpPr>
          <p:cNvPr id="8" name="Text 6"/>
          <p:cNvSpPr/>
          <p:nvPr/>
        </p:nvSpPr>
        <p:spPr>
          <a:xfrm>
            <a:off x="3383280" y="22860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320" dirty="0"/>
          </a:p>
        </p:txBody>
      </p:sp>
      <p:sp>
        <p:nvSpPr>
          <p:cNvPr id="9" name="Text 7"/>
          <p:cNvSpPr/>
          <p:nvPr/>
        </p:nvSpPr>
        <p:spPr>
          <a:xfrm>
            <a:off x="3383280" y="3017520"/>
            <a:ext cx="24231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[Step two]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824728" y="2514600"/>
            <a:ext cx="320040" cy="36576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11" name="Shape 9"/>
          <p:cNvSpPr/>
          <p:nvPr/>
        </p:nvSpPr>
        <p:spPr>
          <a:xfrm>
            <a:off x="6217920" y="2286000"/>
            <a:ext cx="548640" cy="548640"/>
          </a:xfrm>
          <a:prstGeom prst="ellipse">
            <a:avLst/>
          </a:prstGeom>
          <a:solidFill>
            <a:srgbClr val="2563EB"/>
          </a:solidFill>
          <a:ln/>
        </p:spPr>
      </p:sp>
      <p:sp>
        <p:nvSpPr>
          <p:cNvPr id="12" name="Text 10"/>
          <p:cNvSpPr/>
          <p:nvPr/>
        </p:nvSpPr>
        <p:spPr>
          <a:xfrm>
            <a:off x="6217920" y="22860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320" dirty="0"/>
          </a:p>
        </p:txBody>
      </p:sp>
      <p:sp>
        <p:nvSpPr>
          <p:cNvPr id="13" name="Text 11"/>
          <p:cNvSpPr/>
          <p:nvPr/>
        </p:nvSpPr>
        <p:spPr>
          <a:xfrm>
            <a:off x="6217920" y="3017520"/>
            <a:ext cx="24231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[Step three]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8659368" y="2514600"/>
            <a:ext cx="320040" cy="36576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15" name="Shape 13"/>
          <p:cNvSpPr/>
          <p:nvPr/>
        </p:nvSpPr>
        <p:spPr>
          <a:xfrm>
            <a:off x="9052560" y="2286000"/>
            <a:ext cx="548640" cy="548640"/>
          </a:xfrm>
          <a:prstGeom prst="ellipse">
            <a:avLst/>
          </a:prstGeom>
          <a:solidFill>
            <a:srgbClr val="0891B2"/>
          </a:solidFill>
          <a:ln/>
        </p:spPr>
      </p:sp>
      <p:sp>
        <p:nvSpPr>
          <p:cNvPr id="16" name="Text 14"/>
          <p:cNvSpPr/>
          <p:nvPr/>
        </p:nvSpPr>
        <p:spPr>
          <a:xfrm>
            <a:off x="9052560" y="22860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320" dirty="0"/>
          </a:p>
        </p:txBody>
      </p:sp>
      <p:sp>
        <p:nvSpPr>
          <p:cNvPr id="17" name="Text 15"/>
          <p:cNvSpPr/>
          <p:nvPr/>
        </p:nvSpPr>
        <p:spPr>
          <a:xfrm>
            <a:off x="9052560" y="3017520"/>
            <a:ext cx="24231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[Step four]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ZolaXTech Pitch Deck Starter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1521440" y="65379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Business Model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[How you make money]</a:t>
            </a:r>
            <a:endParaRPr lang="en-US" sz="14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2011680"/>
          <a:ext cx="10881360" cy="2560320"/>
        </p:xfrm>
        <a:graphic>
          <a:graphicData uri="http://schemas.openxmlformats.org/drawingml/2006/table">
            <a:tbl>
              <a:tblPr/>
              <a:tblGrid>
                <a:gridCol w="4206240"/>
                <a:gridCol w="3291840"/>
                <a:gridCol w="3383280"/>
              </a:tblGrid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Revenue Stream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Pricing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Target Customer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F17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[Stream 1 — e.g. Subscription]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F17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[$X / month]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F17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[Customer segment]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F17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[Stream 2 — e.g. Enterprise]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F17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[Custom]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F17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[Customer segment]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F17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[Stream 3 — e.g. Affiliate]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F17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[% commission]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F17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[Customer segment]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ZolaXTech Pitch Deck Starter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521440" y="65379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Traction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[Proof points that de-risk this for an investor]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563E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[X]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548640" y="3200400"/>
            <a:ext cx="2560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Users / Customers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3337560" y="228600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563E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[X]%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3337560" y="3200400"/>
            <a:ext cx="2560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Month-over-month growth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126480" y="228600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563E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$[X]</a:t>
            </a:r>
            <a:endParaRPr lang="en-US" sz="3600" dirty="0"/>
          </a:p>
        </p:txBody>
      </p:sp>
      <p:sp>
        <p:nvSpPr>
          <p:cNvPr id="9" name="Text 7"/>
          <p:cNvSpPr/>
          <p:nvPr/>
        </p:nvSpPr>
        <p:spPr>
          <a:xfrm>
            <a:off x="6126480" y="3200400"/>
            <a:ext cx="2560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(ARR/MRR)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915400" y="228600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563E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[X]</a:t>
            </a:r>
            <a:endParaRPr lang="en-US" sz="3600" dirty="0"/>
          </a:p>
        </p:txBody>
      </p:sp>
      <p:sp>
        <p:nvSpPr>
          <p:cNvPr id="11" name="Text 9"/>
          <p:cNvSpPr/>
          <p:nvPr/>
        </p:nvSpPr>
        <p:spPr>
          <a:xfrm>
            <a:off x="8915400" y="3200400"/>
            <a:ext cx="2560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partnerships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48640" y="4206240"/>
            <a:ext cx="11064240" cy="1737360"/>
          </a:xfrm>
          <a:prstGeom prst="roundRect">
            <a:avLst>
              <a:gd name="adj" fmla="val 3158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22960" y="4206240"/>
            <a:ext cx="105156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[Add a simple growth chart here — Insert &gt; Chart, or paste one from your analytics tool]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ZolaXTech Pitch Deck Starter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1521440" y="65379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Team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[Why this team is the right one to solve this problem]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1600200" y="2103120"/>
            <a:ext cx="1280160" cy="1280160"/>
          </a:xfrm>
          <a:prstGeom prst="ellipse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600200" y="2103120"/>
            <a:ext cx="12801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[Photo]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3520440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[Name]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85800" y="388620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[Title, e.g. CEO]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868680" y="4251960"/>
            <a:ext cx="2743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[One-line relevant background]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5166360" y="2103120"/>
            <a:ext cx="1280160" cy="1280160"/>
          </a:xfrm>
          <a:prstGeom prst="ellipse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166360" y="2103120"/>
            <a:ext cx="12801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[Photo]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4251960" y="3520440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[Name]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251960" y="388620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[Title, e.g. CTO]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434840" y="4251960"/>
            <a:ext cx="2743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[One-line relevant background]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8732520" y="2103120"/>
            <a:ext cx="1280160" cy="1280160"/>
          </a:xfrm>
          <a:prstGeom prst="ellipse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732520" y="2103120"/>
            <a:ext cx="12801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[Photo]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7818120" y="3520440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[Name]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7818120" y="388620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[Title, e.g. COO]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8001000" y="4251960"/>
            <a:ext cx="2743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[One-line relevant background]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57200" y="6537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ZolaXTech Pitch Deck Starter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1521440" y="65379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371600"/>
            <a:ext cx="4114800" cy="4114800"/>
          </a:xfrm>
          <a:prstGeom prst="ellipse">
            <a:avLst/>
          </a:prstGeom>
          <a:solidFill>
            <a:srgbClr val="1E293B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146304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Ask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822960" y="2286000"/>
            <a:ext cx="9875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We're raising $[X] to [primary use of funds — e.g. reach 10,000 users and hire two engineers].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822960" y="3474720"/>
            <a:ext cx="365760" cy="365760"/>
          </a:xfrm>
          <a:prstGeom prst="ellipse">
            <a:avLst/>
          </a:prstGeom>
          <a:solidFill>
            <a:srgbClr val="0891B2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347472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880" dirty="0"/>
          </a:p>
        </p:txBody>
      </p:sp>
      <p:sp>
        <p:nvSpPr>
          <p:cNvPr id="7" name="Text 5"/>
          <p:cNvSpPr/>
          <p:nvPr/>
        </p:nvSpPr>
        <p:spPr>
          <a:xfrm>
            <a:off x="1371600" y="3456432"/>
            <a:ext cx="8686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[Use of funds 1 — e.g. Product development, 40%]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822960" y="4069080"/>
            <a:ext cx="365760" cy="365760"/>
          </a:xfrm>
          <a:prstGeom prst="ellipse">
            <a:avLst/>
          </a:prstGeom>
          <a:solidFill>
            <a:srgbClr val="0891B2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40690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1371600" y="4050792"/>
            <a:ext cx="8686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[Use of funds 2 — e.g. Hiring, 35%]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822960" y="4663440"/>
            <a:ext cx="365760" cy="365760"/>
          </a:xfrm>
          <a:prstGeom prst="ellipse">
            <a:avLst/>
          </a:prstGeom>
          <a:solidFill>
            <a:srgbClr val="0891B2"/>
          </a:solidFill>
          <a:ln/>
        </p:spPr>
      </p:sp>
      <p:sp>
        <p:nvSpPr>
          <p:cNvPr id="12" name="Text 10"/>
          <p:cNvSpPr/>
          <p:nvPr/>
        </p:nvSpPr>
        <p:spPr>
          <a:xfrm>
            <a:off x="822960" y="466344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880" dirty="0"/>
          </a:p>
        </p:txBody>
      </p:sp>
      <p:sp>
        <p:nvSpPr>
          <p:cNvPr id="13" name="Text 11"/>
          <p:cNvSpPr/>
          <p:nvPr/>
        </p:nvSpPr>
        <p:spPr>
          <a:xfrm>
            <a:off x="1371600" y="4645152"/>
            <a:ext cx="8686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[Use of funds 3 — e.g. Marketing, 25%]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822960" y="60350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[Founder Name]  ·  [email@company.com]  ·  [phone]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2026-07-17T06:55:11Z</dcterms:created>
  <dcterms:modified xsi:type="dcterms:W3CDTF">2026-07-17T06:55:11Z</dcterms:modified>
</cp:coreProperties>
</file>